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handoutMasterIdLst>
    <p:handoutMasterId r:id="rId4"/>
  </p:handoutMasterIdLst>
  <p:sldIdLst>
    <p:sldId id="257" r:id="rId2"/>
    <p:sldId id="256" r:id="rId3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D35CB-A485-4A58-B91F-41AFEFAC7F9C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F7604-AF6B-461B-898E-5572B5B05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0155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320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91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9701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268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9426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572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0527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39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483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79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38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3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200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13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453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4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5F807-C413-4D8D-819E-0F2F6653BFDD}" type="datetimeFigureOut">
              <a:rPr lang="pt-BR" smtClean="0"/>
              <a:t>15/04/2024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277C6D-3831-4881-B8C9-F54A8272C4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408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21">
            <a:extLst>
              <a:ext uri="{FF2B5EF4-FFF2-40B4-BE49-F238E27FC236}">
                <a16:creationId xmlns:a16="http://schemas.microsoft.com/office/drawing/2014/main" xmlns="" id="{894E64FA-DE8C-479A-8306-37D6B4CB38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41901"/>
              </p:ext>
            </p:extLst>
          </p:nvPr>
        </p:nvGraphicFramePr>
        <p:xfrm>
          <a:off x="8123590" y="275984"/>
          <a:ext cx="3973780" cy="6528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619"/>
                <a:gridCol w="604620">
                  <a:extLst>
                    <a:ext uri="{9D8B030D-6E8A-4147-A177-3AD203B41FA5}">
                      <a16:colId xmlns:a16="http://schemas.microsoft.com/office/drawing/2014/main" xmlns="" val="1136890330"/>
                    </a:ext>
                  </a:extLst>
                </a:gridCol>
                <a:gridCol w="2600541">
                  <a:extLst>
                    <a:ext uri="{9D8B030D-6E8A-4147-A177-3AD203B41FA5}">
                      <a16:colId xmlns:a16="http://schemas.microsoft.com/office/drawing/2014/main" xmlns="" val="1039059694"/>
                    </a:ext>
                  </a:extLst>
                </a:gridCol>
              </a:tblGrid>
              <a:tr h="40329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0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082256"/>
                  </a:ext>
                </a:extLst>
              </a:tr>
              <a:tr h="5491017">
                <a:tc>
                  <a:txBody>
                    <a:bodyPr/>
                    <a:lstStyle/>
                    <a:p>
                      <a:pPr algn="l"/>
                      <a:endParaRPr lang="pt-B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baseline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9710079"/>
                  </a:ext>
                </a:extLst>
              </a:tr>
              <a:tr h="634207"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85313389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15C5F728-1EB0-4255-B79E-97D435C4B631}"/>
              </a:ext>
            </a:extLst>
          </p:cNvPr>
          <p:cNvSpPr txBox="1"/>
          <p:nvPr/>
        </p:nvSpPr>
        <p:spPr>
          <a:xfrm>
            <a:off x="3697309" y="-276999"/>
            <a:ext cx="12843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1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10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PROGRAMAÇÃO:</a:t>
            </a: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xmlns="" id="{5A191FAF-4E8B-4B3D-BBFC-085BF8819AB8}"/>
              </a:ext>
            </a:extLst>
          </p:cNvPr>
          <p:cNvCxnSpPr/>
          <p:nvPr/>
        </p:nvCxnSpPr>
        <p:spPr>
          <a:xfrm flipH="1">
            <a:off x="8123588" y="275984"/>
            <a:ext cx="1" cy="628219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EC7BB64C-8B66-4EF2-B65F-F9A25074A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231981"/>
              </p:ext>
            </p:extLst>
          </p:nvPr>
        </p:nvGraphicFramePr>
        <p:xfrm>
          <a:off x="3697309" y="224622"/>
          <a:ext cx="4333508" cy="6582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250"/>
                <a:gridCol w="803928">
                  <a:extLst>
                    <a:ext uri="{9D8B030D-6E8A-4147-A177-3AD203B41FA5}">
                      <a16:colId xmlns:a16="http://schemas.microsoft.com/office/drawing/2014/main" xmlns="" val="189882536"/>
                    </a:ext>
                  </a:extLst>
                </a:gridCol>
                <a:gridCol w="2807330">
                  <a:extLst>
                    <a:ext uri="{9D8B030D-6E8A-4147-A177-3AD203B41FA5}">
                      <a16:colId xmlns:a16="http://schemas.microsoft.com/office/drawing/2014/main" xmlns="" val="1046011397"/>
                    </a:ext>
                  </a:extLst>
                </a:gridCol>
              </a:tblGrid>
              <a:tr h="28394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HORÁRIO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DATA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ATIVIDADE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3542830"/>
                  </a:ext>
                </a:extLst>
              </a:tr>
              <a:tr h="2685943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Tarde</a:t>
                      </a: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(13:30 </a:t>
                      </a:r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às 17:00)</a:t>
                      </a:r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Segunda-feira</a:t>
                      </a:r>
                      <a:endParaRPr lang="pt-B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22/04</a:t>
                      </a:r>
                      <a:endParaRPr lang="pt-B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13:30h </a:t>
                      </a:r>
                      <a:r>
                        <a:rPr lang="pt-BR" sz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– </a:t>
                      </a:r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Abertura – Projeto Bem Viver: Acolhida pedagógica e promoção do cuidado.</a:t>
                      </a:r>
                      <a:endParaRPr lang="pt-BR" sz="1200" baseline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14:00h às 15:30h </a:t>
                      </a:r>
                      <a:r>
                        <a:rPr lang="pt-BR" sz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– </a:t>
                      </a:r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Direção </a:t>
                      </a:r>
                      <a:r>
                        <a:rPr lang="pt-BR" sz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Defensiva (Aberto a Comunidade</a:t>
                      </a:r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)* - Segurança no Trânsito – Polícia Rodoviária Federal</a:t>
                      </a:r>
                      <a:endParaRPr lang="pt-BR" sz="1200" baseline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15:30h às 15:45h </a:t>
                      </a:r>
                      <a:r>
                        <a:rPr lang="pt-BR" sz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– Intervalo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15:45h às 17:00h – Estudantes do Curso Técnico de Segurança do Trabalho- </a:t>
                      </a:r>
                      <a:r>
                        <a:rPr lang="pt-BR" sz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Prevenção de </a:t>
                      </a:r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Acidentes domésticos </a:t>
                      </a:r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pt-BR" sz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Aberto a Comunidade)*</a:t>
                      </a:r>
                    </a:p>
                    <a:p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17:00h </a:t>
                      </a:r>
                      <a:r>
                        <a:rPr lang="pt-BR" sz="120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– Encerramento do dia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3534659"/>
                  </a:ext>
                </a:extLst>
              </a:tr>
              <a:tr h="361213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Tarde</a:t>
                      </a: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(13:30 às17:00)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pt-BR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Terça-feira</a:t>
                      </a:r>
                      <a:endParaRPr lang="pt-B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23/04</a:t>
                      </a:r>
                      <a:endParaRPr lang="pt-B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13:30 </a:t>
                      </a:r>
                      <a:r>
                        <a:rPr lang="pt-BR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– </a:t>
                      </a:r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Abertura - </a:t>
                      </a:r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Projeto Bem Viver: Acolhida pedagógica e promoção do cuidado.</a:t>
                      </a:r>
                    </a:p>
                    <a:p>
                      <a:r>
                        <a:rPr lang="pt-B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14:00 às 15:30 – Engenheiro Marcio – Segurança do Trabalho na construção civil. </a:t>
                      </a:r>
                    </a:p>
                    <a:p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15:45 às 17:00h – Corpo de Bombeiros – Prevenção de combate a incêndio e controle de foco de incêndio domiciliar.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17:00h - </a:t>
                      </a:r>
                      <a:r>
                        <a:rPr lang="pt-BR" sz="1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Encerramento do dia</a:t>
                      </a:r>
                      <a:endParaRPr lang="pt-BR" sz="1200" b="1" baseline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1798736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F8026B6F-B365-4F4E-A891-1700AD4F4C92}"/>
              </a:ext>
            </a:extLst>
          </p:cNvPr>
          <p:cNvSpPr txBox="1"/>
          <p:nvPr/>
        </p:nvSpPr>
        <p:spPr>
          <a:xfrm>
            <a:off x="8248789" y="2687557"/>
            <a:ext cx="3621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1" i="0" u="none" strike="noStrike" kern="1200" cap="none" spc="0" normalizeH="0" baseline="0" noProof="0" dirty="0">
                <a:ln/>
                <a:solidFill>
                  <a:srgbClr val="EBEBEB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Times New Roman" panose="02020603050405020304" pitchFamily="18" charset="0"/>
              </a:rPr>
              <a:t>“ A segurança de TODOS depende de CADA UM!!!”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B57EE48C-43B5-461E-A6A6-A3E03CB526AC}"/>
              </a:ext>
            </a:extLst>
          </p:cNvPr>
          <p:cNvSpPr txBox="1"/>
          <p:nvPr/>
        </p:nvSpPr>
        <p:spPr>
          <a:xfrm>
            <a:off x="278295" y="224622"/>
            <a:ext cx="341901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SIPAT </a:t>
            </a:r>
            <a:r>
              <a:rPr lang="pt-BR" sz="2800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2024</a:t>
            </a:r>
            <a:endParaRPr lang="pt-BR" sz="2800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/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(Semana Interna de Prevenção de Acidentes de Trabalho)</a:t>
            </a:r>
            <a:endParaRPr lang="pt-BR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2AE4336D-F32F-4A7D-B900-6B7103203D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9" t="12090" r="16636" b="11152"/>
          <a:stretch/>
        </p:blipFill>
        <p:spPr>
          <a:xfrm>
            <a:off x="804296" y="1578839"/>
            <a:ext cx="2459826" cy="3140766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B4BA9E7B-501E-43B6-A407-3D8947D4F33A}"/>
              </a:ext>
            </a:extLst>
          </p:cNvPr>
          <p:cNvSpPr txBox="1"/>
          <p:nvPr/>
        </p:nvSpPr>
        <p:spPr>
          <a:xfrm>
            <a:off x="384313" y="5029158"/>
            <a:ext cx="35118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 </a:t>
            </a:r>
            <a:r>
              <a:rPr lang="pt-BR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e 23  </a:t>
            </a:r>
            <a:r>
              <a:rPr lang="pt-BR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Abril </a:t>
            </a:r>
            <a:r>
              <a:rPr lang="pt-BR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pt-BR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CEP Saúde</a:t>
            </a: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xmlns="" id="{63CB6B57-7779-4D23-831C-D20538BA750D}"/>
              </a:ext>
            </a:extLst>
          </p:cNvPr>
          <p:cNvCxnSpPr>
            <a:cxnSpLocks/>
          </p:cNvCxnSpPr>
          <p:nvPr/>
        </p:nvCxnSpPr>
        <p:spPr>
          <a:xfrm>
            <a:off x="384313" y="5842122"/>
            <a:ext cx="3312996" cy="24759"/>
          </a:xfrm>
          <a:prstGeom prst="line">
            <a:avLst/>
          </a:prstGeom>
          <a:ln w="3175"/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78026E29-4F3F-416D-98DF-2B9C74B80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4296" y="6119195"/>
            <a:ext cx="838317" cy="590632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xmlns="" id="{1E1BE8A8-E7CD-4E51-9472-3D7463139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7801" y="6119195"/>
            <a:ext cx="1639966" cy="536494"/>
          </a:xfrm>
          <a:prstGeom prst="rect">
            <a:avLst/>
          </a:prstGeom>
        </p:spPr>
      </p:pic>
      <p:pic>
        <p:nvPicPr>
          <p:cNvPr id="15" name="Imagem 14" descr="Ideias de atividades diferentes para a SIPAT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952" y="3417080"/>
            <a:ext cx="2974427" cy="2029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1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87801" y="6046764"/>
            <a:ext cx="564515" cy="68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714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2AE4336D-F32F-4A7D-B900-6B7103203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509" y="1360542"/>
            <a:ext cx="3197071" cy="4091853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B57EE48C-43B5-461E-A6A6-A3E03CB526AC}"/>
              </a:ext>
            </a:extLst>
          </p:cNvPr>
          <p:cNvSpPr txBox="1"/>
          <p:nvPr/>
        </p:nvSpPr>
        <p:spPr>
          <a:xfrm>
            <a:off x="2037539" y="283324"/>
            <a:ext cx="341901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SIPAT </a:t>
            </a:r>
            <a:r>
              <a:rPr lang="pt-BR" sz="2800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panose="02020603050405020304" pitchFamily="18" charset="0"/>
              </a:rPr>
              <a:t>2024</a:t>
            </a:r>
            <a:endParaRPr lang="pt-BR" sz="2800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/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(Semana Interna de Prevenção de Acidentes de Trabalho)</a:t>
            </a:r>
            <a:endParaRPr lang="pt-BR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xmlns="" id="{154CC6BE-DCD9-4316-A56F-2E765CD8EFA0}"/>
              </a:ext>
            </a:extLst>
          </p:cNvPr>
          <p:cNvCxnSpPr/>
          <p:nvPr/>
        </p:nvCxnSpPr>
        <p:spPr>
          <a:xfrm>
            <a:off x="6130711" y="283324"/>
            <a:ext cx="1" cy="638229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E471F4F2-C9D0-43E5-AFB7-C2D54B360AB0}"/>
              </a:ext>
            </a:extLst>
          </p:cNvPr>
          <p:cNvSpPr txBox="1"/>
          <p:nvPr/>
        </p:nvSpPr>
        <p:spPr>
          <a:xfrm>
            <a:off x="6724410" y="283324"/>
            <a:ext cx="31734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Conhecendo a SIPAT...</a:t>
            </a:r>
            <a:endParaRPr lang="pt-BR" sz="1600" b="1" i="0" u="none" strike="noStrike" dirty="0">
              <a:solidFill>
                <a:srgbClr val="1D21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pt-BR" sz="1400" b="0" i="0" u="none" strike="noStrike" dirty="0">
              <a:solidFill>
                <a:srgbClr val="1D21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pt-BR" sz="1400" b="0" i="0" u="none" strike="noStrike" dirty="0">
                <a:solidFill>
                  <a:srgbClr val="1D21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SIPAT significa Semana Interna de Prevenção de Acidentes de Trabalho. Ela é importante para levar mais consciência à questão da segurança do trabalho. </a:t>
            </a:r>
          </a:p>
          <a:p>
            <a:pPr algn="just" fontAlgn="base"/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objetivo primordial de uma SIPAT é fazer com que as pessoas responsáveis por empresas, lideranças, chefias, área da segurança do trabalho e integrantes da CIPA tragam à tona questões da segurança do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em todas as áreas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que seus colaboradores executem suas 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atividades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os dias com consciência. </a:t>
            </a:r>
          </a:p>
          <a:p>
            <a:pPr algn="just" fontAlgn="base"/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verdadeiro sentido da SIPAT é fazer soar um clamor quanto às questões da SEGURANÇA DO TRABALHADOR.</a:t>
            </a:r>
          </a:p>
          <a:p>
            <a:pPr algn="just" fontAlgn="base"/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xmlns="" id="{63CB6B57-7779-4D23-831C-D20538BA750D}"/>
              </a:ext>
            </a:extLst>
          </p:cNvPr>
          <p:cNvCxnSpPr>
            <a:cxnSpLocks/>
          </p:cNvCxnSpPr>
          <p:nvPr/>
        </p:nvCxnSpPr>
        <p:spPr>
          <a:xfrm>
            <a:off x="2148509" y="5874232"/>
            <a:ext cx="3406949" cy="24759"/>
          </a:xfrm>
          <a:prstGeom prst="line">
            <a:avLst/>
          </a:prstGeom>
          <a:ln w="3175"/>
          <a:effectLst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B4BA9E7B-501E-43B6-A407-3D8947D4F33A}"/>
              </a:ext>
            </a:extLst>
          </p:cNvPr>
          <p:cNvSpPr txBox="1"/>
          <p:nvPr/>
        </p:nvSpPr>
        <p:spPr>
          <a:xfrm>
            <a:off x="2327670" y="5193103"/>
            <a:ext cx="36842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Data: </a:t>
            </a:r>
            <a:r>
              <a:rPr lang="pt-BR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e 23 de Abril </a:t>
            </a:r>
            <a:r>
              <a:rPr lang="pt-BR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pt-BR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CEP Saúde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1E1BE8A8-E7CD-4E51-9472-3D74631398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0326" y="6038182"/>
            <a:ext cx="1639966" cy="53649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78026E29-4F3F-416D-98DF-2B9C74B80A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7669" y="6038182"/>
            <a:ext cx="838317" cy="59063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767" y="4628482"/>
            <a:ext cx="3024132" cy="1946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image1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990326" y="5980106"/>
            <a:ext cx="564515" cy="68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2923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2637</TotalTime>
  <Words>303</Words>
  <Application>Microsoft Office PowerPoint</Application>
  <PresentationFormat>Personalizar</PresentationFormat>
  <Paragraphs>50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Facetado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gilvan luis de frança</dc:creator>
  <cp:lastModifiedBy>TSB</cp:lastModifiedBy>
  <cp:revision>98</cp:revision>
  <cp:lastPrinted>2022-11-16T13:52:13Z</cp:lastPrinted>
  <dcterms:created xsi:type="dcterms:W3CDTF">2022-04-04T13:59:34Z</dcterms:created>
  <dcterms:modified xsi:type="dcterms:W3CDTF">2024-04-15T14:39:48Z</dcterms:modified>
</cp:coreProperties>
</file>